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2" r:id="rId4"/>
    <p:sldId id="261" r:id="rId5"/>
    <p:sldId id="259" r:id="rId6"/>
    <p:sldId id="260" r:id="rId7"/>
    <p:sldId id="257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66" d="100"/>
          <a:sy n="66" d="100"/>
        </p:scale>
        <p:origin x="2256" y="11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516B0-196B-4B33-8694-FC68DB2386AB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62F84-4A01-4EAD-AB71-2C140C118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518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516B0-196B-4B33-8694-FC68DB2386AB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62F84-4A01-4EAD-AB71-2C140C118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156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516B0-196B-4B33-8694-FC68DB2386AB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62F84-4A01-4EAD-AB71-2C140C118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18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516B0-196B-4B33-8694-FC68DB2386AB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62F84-4A01-4EAD-AB71-2C140C118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224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516B0-196B-4B33-8694-FC68DB2386AB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62F84-4A01-4EAD-AB71-2C140C118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074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516B0-196B-4B33-8694-FC68DB2386AB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62F84-4A01-4EAD-AB71-2C140C118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901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516B0-196B-4B33-8694-FC68DB2386AB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62F84-4A01-4EAD-AB71-2C140C118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091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516B0-196B-4B33-8694-FC68DB2386AB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62F84-4A01-4EAD-AB71-2C140C118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978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516B0-196B-4B33-8694-FC68DB2386AB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62F84-4A01-4EAD-AB71-2C140C118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476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516B0-196B-4B33-8694-FC68DB2386AB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62F84-4A01-4EAD-AB71-2C140C118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111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516B0-196B-4B33-8694-FC68DB2386AB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62F84-4A01-4EAD-AB71-2C140C118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098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6516B0-196B-4B33-8694-FC68DB2386AB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462F84-4A01-4EAD-AB71-2C140C118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77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23622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7802" y="1179509"/>
            <a:ext cx="751839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 smtClean="0">
                <a:solidFill>
                  <a:srgbClr val="FF0000"/>
                </a:solidFill>
                <a:latin typeface="Adobe Garamond Pro" panose="02020502060506020403" pitchFamily="18" charset="0"/>
              </a:rPr>
              <a:t>DESTROY</a:t>
            </a:r>
            <a:endParaRPr lang="en-US" sz="11500" b="1" dirty="0">
              <a:solidFill>
                <a:srgbClr val="FF0000"/>
              </a:solidFill>
              <a:latin typeface="Adobe Garamond Pro" panose="020205020605060204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76602" y="0"/>
            <a:ext cx="934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Adobe Garamond Pro" panose="02020502060506020403" pitchFamily="18" charset="0"/>
              </a:rPr>
              <a:t>DECENTRALIZING</a:t>
            </a:r>
            <a:r>
              <a:rPr lang="en-US" sz="4000" b="1" dirty="0" smtClean="0">
                <a:solidFill>
                  <a:srgbClr val="FF0000"/>
                </a:solidFill>
                <a:latin typeface="Adobe Garamond Pro" panose="02020502060506020403" pitchFamily="18" charset="0"/>
              </a:rPr>
              <a:t> </a:t>
            </a:r>
            <a:r>
              <a:rPr lang="en-US" sz="4000" b="1" dirty="0" smtClean="0">
                <a:solidFill>
                  <a:schemeClr val="bg1"/>
                </a:solidFill>
                <a:latin typeface="Adobe Garamond Pro" panose="02020502060506020403" pitchFamily="18" charset="0"/>
              </a:rPr>
              <a:t>SOCIAL MEDIA:</a:t>
            </a:r>
          </a:p>
          <a:p>
            <a:r>
              <a:rPr lang="en-US" sz="4000" b="1" dirty="0" smtClean="0">
                <a:solidFill>
                  <a:srgbClr val="FF0000"/>
                </a:solidFill>
                <a:latin typeface="Adobe Garamond Pro" panose="02020502060506020403" pitchFamily="18" charset="0"/>
              </a:rPr>
              <a:t>HOW</a:t>
            </a:r>
            <a:r>
              <a:rPr lang="en-US" sz="4000" b="1" dirty="0" smtClean="0">
                <a:solidFill>
                  <a:schemeClr val="bg1"/>
                </a:solidFill>
                <a:latin typeface="Adobe Garamond Pro" panose="02020502060506020403" pitchFamily="18" charset="0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latin typeface="Adobe Garamond Pro" panose="02020502060506020403" pitchFamily="18" charset="0"/>
              </a:rPr>
              <a:t>LIBRARIES</a:t>
            </a:r>
            <a:r>
              <a:rPr lang="en-US" sz="4000" b="1" dirty="0" smtClean="0">
                <a:solidFill>
                  <a:schemeClr val="bg1"/>
                </a:solidFill>
                <a:latin typeface="Adobe Garamond Pro" panose="02020502060506020403" pitchFamily="18" charset="0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latin typeface="Adobe Garamond Pro" panose="02020502060506020403" pitchFamily="18" charset="0"/>
              </a:rPr>
              <a:t>CAN</a:t>
            </a:r>
            <a:endParaRPr lang="en-US" sz="4000" b="1" dirty="0">
              <a:solidFill>
                <a:srgbClr val="FF0000"/>
              </a:solidFill>
              <a:latin typeface="Adobe Garamond Pro" panose="02020502060506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1931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0" y="-1524000"/>
            <a:ext cx="1828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633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8968" t="20659" r="19603"/>
          <a:stretch/>
        </p:blipFill>
        <p:spPr>
          <a:xfrm>
            <a:off x="0" y="-1"/>
            <a:ext cx="12192000" cy="852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425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0" y="-2148112"/>
            <a:ext cx="1828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52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60914" y="-1103084"/>
            <a:ext cx="1828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155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0794" t="28864" r="13095"/>
          <a:stretch/>
        </p:blipFill>
        <p:spPr>
          <a:xfrm>
            <a:off x="-101602" y="0"/>
            <a:ext cx="135464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023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52897" t="9368" r="3651"/>
          <a:stretch/>
        </p:blipFill>
        <p:spPr>
          <a:xfrm>
            <a:off x="0" y="0"/>
            <a:ext cx="12532522" cy="7358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784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23622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8686" y="4954511"/>
            <a:ext cx="10627396" cy="1569660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en-US" sz="9600" dirty="0" smtClean="0">
                <a:solidFill>
                  <a:schemeClr val="bg1"/>
                </a:solidFill>
              </a:rPr>
              <a:t>outofthelibrary.com/</a:t>
            </a:r>
            <a:endParaRPr lang="en-US" sz="9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05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10</Words>
  <Application>Microsoft Office PowerPoint</Application>
  <PresentationFormat>Widescreen</PresentationFormat>
  <Paragraphs>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Adobe Garamond Pro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Evergreen State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Ahniwa Ferrari</dc:creator>
  <cp:lastModifiedBy>Ahniwa Ferrari</cp:lastModifiedBy>
  <cp:revision>3</cp:revision>
  <dcterms:created xsi:type="dcterms:W3CDTF">2020-03-19T17:24:39Z</dcterms:created>
  <dcterms:modified xsi:type="dcterms:W3CDTF">2020-03-19T17:47:39Z</dcterms:modified>
</cp:coreProperties>
</file>